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6" y="6610349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1" y="448151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94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68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9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0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1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2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3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6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7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8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9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0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1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2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3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4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5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7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8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0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1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2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3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05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95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10" name="TextBox 59"/>
          <p:cNvSpPr txBox="1"/>
          <p:nvPr/>
        </p:nvSpPr>
        <p:spPr>
          <a:xfrm>
            <a:off x="903511" y="426611"/>
            <a:ext cx="609603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TextBox 60"/>
          <p:cNvSpPr txBox="1"/>
          <p:nvPr/>
        </p:nvSpPr>
        <p:spPr>
          <a:xfrm>
            <a:off x="10537369" y="2459189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4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74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2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6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75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6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6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7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0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8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1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0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5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82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6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5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2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152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01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5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4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0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48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10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5934513" cy="354171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0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5" y="5950267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dirty="0"/>
              <a:t>Smart Shopping</a:t>
            </a:r>
          </a:p>
        </p:txBody>
      </p:sp>
      <p:sp>
        <p:nvSpPr>
          <p:cNvPr id="88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601119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Cameron </a:t>
            </a:r>
            <a:r>
              <a:rPr dirty="0" err="1"/>
              <a:t>L’Ecuyer</a:t>
            </a:r>
            <a:r>
              <a:rPr dirty="0"/>
              <a:t> – Class ID: 17 (Team Leader)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Sneha Mishra – Class ID: 21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Navya</a:t>
            </a:r>
            <a:r>
              <a:rPr dirty="0"/>
              <a:t> </a:t>
            </a:r>
            <a:r>
              <a:rPr dirty="0" err="1"/>
              <a:t>Pillala</a:t>
            </a:r>
            <a:r>
              <a:rPr dirty="0"/>
              <a:t> – Class ID: 26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Ruthvic Punyamurtula – Class ID: 30</a:t>
            </a:r>
          </a:p>
        </p:txBody>
      </p:sp>
      <p:sp>
        <p:nvSpPr>
          <p:cNvPr id="881" name="TextBox 3"/>
          <p:cNvSpPr txBox="1"/>
          <p:nvPr/>
        </p:nvSpPr>
        <p:spPr>
          <a:xfrm>
            <a:off x="2334068" y="4799030"/>
            <a:ext cx="689137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The work has been completed under the guidance of Dr. </a:t>
            </a:r>
            <a:r>
              <a:rPr dirty="0" err="1"/>
              <a:t>Yugi</a:t>
            </a:r>
            <a:r>
              <a:rPr dirty="0"/>
              <a:t> Lee and TAs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(Rohith </a:t>
            </a:r>
            <a:r>
              <a:rPr dirty="0" err="1"/>
              <a:t>Nagulapati</a:t>
            </a:r>
            <a:r>
              <a:rPr dirty="0"/>
              <a:t>, </a:t>
            </a:r>
            <a:r>
              <a:rPr dirty="0" err="1"/>
              <a:t>Sidrah</a:t>
            </a:r>
            <a:r>
              <a:rPr dirty="0"/>
              <a:t> Junaid, Nageswara </a:t>
            </a:r>
            <a:r>
              <a:rPr dirty="0" err="1"/>
              <a:t>Nandigam</a:t>
            </a:r>
            <a:r>
              <a:rPr dirty="0"/>
              <a:t>)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9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t>The Demo video is available here - </a:t>
            </a:r>
          </a:p>
          <a:p>
            <a:pPr marL="0" lvl="2" indent="457200">
              <a:buSzTx/>
              <a:buFont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https://www.youtube.com/watch?v=wyObDwxgtMU&amp;t=1s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Project’s purpose</a:t>
            </a:r>
          </a:p>
        </p:txBody>
      </p:sp>
      <p:sp>
        <p:nvSpPr>
          <p:cNvPr id="8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 an application that can assist a user when they are shopping for furniture online</a:t>
            </a:r>
          </a:p>
          <a:p>
            <a:r>
              <a:rPr dirty="0"/>
              <a:t>Our app can assist our users by allowing them to use pictures to find similar items using image recognition software</a:t>
            </a:r>
            <a:endParaRPr lang="en-US" dirty="0"/>
          </a:p>
          <a:p>
            <a:r>
              <a:rPr lang="en-US" dirty="0"/>
              <a:t>A</a:t>
            </a:r>
            <a:r>
              <a:rPr dirty="0"/>
              <a:t>llow the</a:t>
            </a:r>
            <a:r>
              <a:rPr lang="en-US" dirty="0"/>
              <a:t> users </a:t>
            </a:r>
            <a:r>
              <a:rPr dirty="0"/>
              <a:t>to search</a:t>
            </a:r>
            <a:r>
              <a:rPr lang="en-US" dirty="0"/>
              <a:t> products</a:t>
            </a:r>
            <a:r>
              <a:rPr dirty="0"/>
              <a:t> using online APIs and view furniture in </a:t>
            </a:r>
            <a:r>
              <a:rPr lang="en-US" dirty="0" err="1"/>
              <a:t>A</a:t>
            </a:r>
            <a:r>
              <a:rPr dirty="0" err="1"/>
              <a:t>ugemented</a:t>
            </a:r>
            <a:r>
              <a:rPr dirty="0"/>
              <a:t>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Technologies used</a:t>
            </a:r>
          </a:p>
        </p:txBody>
      </p:sp>
      <p:sp>
        <p:nvSpPr>
          <p:cNvPr id="8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t>Indix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t>Twitter API for retrieving Tweet data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Login and Register</a:t>
            </a:r>
          </a:p>
        </p:txBody>
      </p:sp>
      <p:sp>
        <p:nvSpPr>
          <p:cNvPr id="890" name="Text Placeholder 6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  <a:buChar char="•"/>
            </a:pPr>
            <a:r>
              <a:t>New Users can register to the App.</a:t>
            </a:r>
          </a:p>
          <a:p>
            <a:pPr marL="160420" indent="-160420">
              <a:buSzPct val="100000"/>
              <a:buChar char="•"/>
            </a:pPr>
            <a:r>
              <a:t>Existing User can login using registered email ID.</a:t>
            </a:r>
          </a:p>
          <a:p>
            <a:pPr marL="160420" indent="-160420">
              <a:buSzPct val="100000"/>
              <a:buChar char="•"/>
            </a:pPr>
            <a:r>
              <a:t>Optional login option to the user using Twitter Credentials.</a:t>
            </a:r>
          </a:p>
          <a:p>
            <a:pPr marL="160420" indent="-160420">
              <a:buSzPct val="100000"/>
              <a:buChar char="•"/>
            </a:pPr>
            <a:endParaRPr/>
          </a:p>
          <a:p>
            <a:r>
              <a:t>Firebase is used for Authentication as well as storage.</a:t>
            </a:r>
          </a:p>
        </p:txBody>
      </p:sp>
      <p:pic>
        <p:nvPicPr>
          <p:cNvPr id="8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6609" y="1278240"/>
            <a:ext cx="2229838" cy="392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1478" y="1271830"/>
            <a:ext cx="2490694" cy="3941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Image Recognition</a:t>
            </a:r>
          </a:p>
        </p:txBody>
      </p:sp>
      <p:sp>
        <p:nvSpPr>
          <p:cNvPr id="895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r>
              <a:t>The User has the following options:</a:t>
            </a:r>
          </a:p>
          <a:p>
            <a:pPr marL="541421" lvl="1" indent="-160420">
              <a:buSzPct val="100000"/>
              <a:buChar char="•"/>
            </a:pPr>
            <a:r>
              <a:t>Click Image using Camera</a:t>
            </a:r>
          </a:p>
          <a:p>
            <a:pPr marL="541421" lvl="1" indent="-160420">
              <a:buSzPct val="100000"/>
              <a:buChar char="•"/>
            </a:pPr>
            <a:r>
              <a:t>Import existing image from the gallery</a:t>
            </a:r>
          </a:p>
          <a:p>
            <a:pPr marL="541421" lvl="1" indent="-160420">
              <a:buSzPct val="100000"/>
              <a:buChar char="•"/>
            </a:pPr>
            <a:r>
              <a:t>Skip the Image Analysis</a:t>
            </a:r>
          </a:p>
          <a:p>
            <a:pPr marL="541421" lvl="1" indent="-160420">
              <a:buSzPct val="100000"/>
              <a:buChar char="•"/>
            </a:pPr>
            <a:r>
              <a:t>Analyze the uploaded image</a:t>
            </a:r>
          </a:p>
          <a:p>
            <a:pPr marL="541421" lvl="1" indent="-160420">
              <a:buSzPct val="100000"/>
              <a:buChar char="•"/>
            </a:pPr>
            <a:r>
              <a:t>Shop for the product using the Image analysis</a:t>
            </a:r>
          </a:p>
          <a:p>
            <a:pPr lvl="1" indent="228600"/>
            <a:endParaRPr/>
          </a:p>
          <a:p>
            <a:pPr lvl="1" indent="228600"/>
            <a:r>
              <a:t>Google Vision is used to analyze the uploaded image.</a:t>
            </a:r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8637" y="1207467"/>
            <a:ext cx="2826588" cy="4443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Shopping</a:t>
            </a:r>
          </a:p>
        </p:txBody>
      </p:sp>
      <p:sp>
        <p:nvSpPr>
          <p:cNvPr id="899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pPr>
              <a:buSzPct val="125000"/>
              <a:buFont typeface="Arial"/>
              <a:buChar char="•"/>
            </a:pPr>
            <a:r>
              <a:t>Powered by Indix Product Search API</a:t>
            </a:r>
          </a:p>
          <a:p>
            <a:pPr>
              <a:buSzPct val="125000"/>
              <a:buFont typeface="Arial"/>
              <a:buChar char="•"/>
            </a:pPr>
            <a:r>
              <a:t>Indix API allows for searching of a variety of different products</a:t>
            </a:r>
          </a:p>
          <a:p>
            <a:pPr>
              <a:buSzPct val="125000"/>
              <a:buFont typeface="Arial"/>
              <a:buChar char="•"/>
            </a:pPr>
            <a:r>
              <a:t>Draw back: limited data that is available, such as limited number of images</a:t>
            </a:r>
          </a:p>
          <a:p>
            <a:pPr>
              <a:buSzPct val="125000"/>
              <a:buFont typeface="Arial"/>
              <a:buChar char="•"/>
            </a:pPr>
            <a:r>
              <a:t>Data is retrieved from Indix API using Google Network Framework – Volley</a:t>
            </a:r>
          </a:p>
          <a:p>
            <a:pPr>
              <a:buSzPct val="125000"/>
              <a:buFont typeface="Arial"/>
              <a:buChar char="•"/>
            </a:pPr>
            <a:r>
              <a:t>Flexible searching</a:t>
            </a:r>
          </a:p>
          <a:p>
            <a:pPr>
              <a:buSzPct val="125000"/>
              <a:buFont typeface="Arial"/>
              <a:buChar char="•"/>
            </a:pPr>
            <a:r>
              <a:t>Sorting is done in code</a:t>
            </a:r>
          </a:p>
        </p:txBody>
      </p:sp>
      <p:pic>
        <p:nvPicPr>
          <p:cNvPr id="900" name="Picture 2" descr="Picture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1607" b="11607"/>
          <a:stretch>
            <a:fillRect/>
          </a:stretch>
        </p:blipFill>
        <p:spPr>
          <a:xfrm>
            <a:off x="7380720" y="609601"/>
            <a:ext cx="3666691" cy="5181599"/>
          </a:xfrm>
          <a:prstGeom prst="rect">
            <a:avLst/>
          </a:prstGeom>
          <a:ln w="12700" cap="flat">
            <a:noFill/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Suggestions</a:t>
            </a:r>
          </a:p>
        </p:txBody>
      </p:sp>
      <p:pic>
        <p:nvPicPr>
          <p:cNvPr id="903" name="Picture Placeholder 5" descr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04" name="Text Placeholder 6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Trends</a:t>
            </a:r>
          </a:p>
        </p:txBody>
      </p:sp>
      <p:pic>
        <p:nvPicPr>
          <p:cNvPr id="907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08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Augmented Reality</a:t>
            </a:r>
          </a:p>
        </p:txBody>
      </p:sp>
      <p:pic>
        <p:nvPicPr>
          <p:cNvPr id="911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12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350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Smart Shopping</vt:lpstr>
      <vt:lpstr>Project’s purpose</vt:lpstr>
      <vt:lpstr>Technologies used</vt:lpstr>
      <vt:lpstr>Login and Register</vt:lpstr>
      <vt:lpstr>Image Recognition</vt:lpstr>
      <vt:lpstr>Shopping</vt:lpstr>
      <vt:lpstr>Suggestions</vt:lpstr>
      <vt:lpstr>Trends</vt:lpstr>
      <vt:lpstr>Augmented Reality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Ruthvic Punyamurtula</cp:lastModifiedBy>
  <cp:revision>4</cp:revision>
  <dcterms:modified xsi:type="dcterms:W3CDTF">2018-04-30T23:32:41Z</dcterms:modified>
</cp:coreProperties>
</file>